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編集係" initials="J" lastIdx="1" clrIdx="0">
    <p:extLst>
      <p:ext uri="{19B8F6BF-5375-455C-9EA6-DF929625EA0E}">
        <p15:presenceInfo xmlns:p15="http://schemas.microsoft.com/office/powerpoint/2012/main" userId="編集係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72" y="120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7-05T14:26:20.434" idx="1">
    <p:pos x="458" y="157"/>
    <p:text>事務局によく問い合わせがあるのが「脳波図（脳磁図？）」です。画像データのまま査読システムに上げると不鮮明になってしまう、想定していた大きさのPDFにならないなどのアップデート時のトラブルが多いです。パワーポイントに貼りつけて加工してみてくださいとお答えしてます。図の例としてテンプレートに入れておいてはいかがでしょうか。こちらは46-2号の遺伝シリーズのものを仮に貼りつけました。</p:text>
    <p:extLst>
      <p:ext uri="{C676402C-5697-4E1C-873F-D02D1690AC5C}">
        <p15:threadingInfo xmlns:p15="http://schemas.microsoft.com/office/powerpoint/2012/main" timeZoneBias="-5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39980C18-E858-4A42-8560-3A70CC3B8EFE}" type="datetimeFigureOut">
              <a:rPr kumimoji="1" lang="ja-JP" altLang="en-US" smtClean="0"/>
              <a:t>2018/7/5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55688" y="1279525"/>
            <a:ext cx="4987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AC56A3E-50C1-4FA7-8A06-87D7E130A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461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C56A3E-50C1-4FA7-8A06-87D7E130ACD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438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46-2</a:t>
            </a:r>
            <a:r>
              <a:rPr kumimoji="1" lang="ja-JP" altLang="en-US" dirty="0" smtClean="0"/>
              <a:t>　</a:t>
            </a:r>
            <a:r>
              <a:rPr lang="ja-JP" altLang="ja-JP" sz="1300" dirty="0"/>
              <a:t>遺伝学的検査シリーズ</a:t>
            </a:r>
            <a:r>
              <a:rPr lang="ja-JP" altLang="en-US" sz="1300" dirty="0"/>
              <a:t>；</a:t>
            </a:r>
            <a:r>
              <a:rPr lang="ja-JP" altLang="ja-JP" sz="1300" b="1" dirty="0"/>
              <a:t>有熱時にけいれん重積のエピソードがある</a:t>
            </a:r>
            <a:r>
              <a:rPr lang="en-US" altLang="ja-JP" sz="1300" b="1" dirty="0"/>
              <a:t>3</a:t>
            </a:r>
            <a:r>
              <a:rPr lang="ja-JP" altLang="ja-JP" sz="1300" b="1" dirty="0"/>
              <a:t>歳児</a:t>
            </a:r>
            <a:r>
              <a:rPr lang="ja-JP" altLang="en-US" sz="1300" b="1" dirty="0"/>
              <a:t>より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C56A3E-50C1-4FA7-8A06-87D7E130ACD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150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F57D-6E3F-4ADD-B0C6-359A48AABE71}" type="datetimeFigureOut">
              <a:rPr kumimoji="1" lang="ja-JP" altLang="en-US" smtClean="0"/>
              <a:t>2018/7/5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93C7-7633-4BC1-AF46-2EBB04826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488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F57D-6E3F-4ADD-B0C6-359A48AABE71}" type="datetimeFigureOut">
              <a:rPr kumimoji="1" lang="ja-JP" altLang="en-US" smtClean="0"/>
              <a:t>2018/7/5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93C7-7633-4BC1-AF46-2EBB04826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03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F57D-6E3F-4ADD-B0C6-359A48AABE71}" type="datetimeFigureOut">
              <a:rPr kumimoji="1" lang="ja-JP" altLang="en-US" smtClean="0"/>
              <a:t>2018/7/5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93C7-7633-4BC1-AF46-2EBB04826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728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F57D-6E3F-4ADD-B0C6-359A48AABE71}" type="datetimeFigureOut">
              <a:rPr kumimoji="1" lang="ja-JP" altLang="en-US" smtClean="0"/>
              <a:t>2018/7/5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93C7-7633-4BC1-AF46-2EBB04826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410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F57D-6E3F-4ADD-B0C6-359A48AABE71}" type="datetimeFigureOut">
              <a:rPr kumimoji="1" lang="ja-JP" altLang="en-US" smtClean="0"/>
              <a:t>2018/7/5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93C7-7633-4BC1-AF46-2EBB04826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776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F57D-6E3F-4ADD-B0C6-359A48AABE71}" type="datetimeFigureOut">
              <a:rPr kumimoji="1" lang="ja-JP" altLang="en-US" smtClean="0"/>
              <a:t>2018/7/5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93C7-7633-4BC1-AF46-2EBB04826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323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F57D-6E3F-4ADD-B0C6-359A48AABE71}" type="datetimeFigureOut">
              <a:rPr kumimoji="1" lang="ja-JP" altLang="en-US" smtClean="0"/>
              <a:t>2018/7/5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93C7-7633-4BC1-AF46-2EBB04826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4618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F57D-6E3F-4ADD-B0C6-359A48AABE71}" type="datetimeFigureOut">
              <a:rPr kumimoji="1" lang="ja-JP" altLang="en-US" smtClean="0"/>
              <a:t>2018/7/5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93C7-7633-4BC1-AF46-2EBB04826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534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F57D-6E3F-4ADD-B0C6-359A48AABE71}" type="datetimeFigureOut">
              <a:rPr kumimoji="1" lang="ja-JP" altLang="en-US" smtClean="0"/>
              <a:t>2018/7/5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93C7-7633-4BC1-AF46-2EBB04826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241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F57D-6E3F-4ADD-B0C6-359A48AABE71}" type="datetimeFigureOut">
              <a:rPr kumimoji="1" lang="ja-JP" altLang="en-US" smtClean="0"/>
              <a:t>2018/7/5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93C7-7633-4BC1-AF46-2EBB04826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87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F57D-6E3F-4ADD-B0C6-359A48AABE71}" type="datetimeFigureOut">
              <a:rPr kumimoji="1" lang="ja-JP" altLang="en-US" smtClean="0"/>
              <a:t>2018/7/5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93C7-7633-4BC1-AF46-2EBB04826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262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8F57D-6E3F-4ADD-B0C6-359A48AABE71}" type="datetimeFigureOut">
              <a:rPr kumimoji="1" lang="ja-JP" altLang="en-US" smtClean="0"/>
              <a:t>2018/7/5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B93C7-7633-4BC1-AF46-2EBB04826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864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404" y="1124744"/>
            <a:ext cx="3744416" cy="3966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432063" y="397372"/>
            <a:ext cx="57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図１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5813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363" y="633176"/>
            <a:ext cx="7872077" cy="5604136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00472" y="205837"/>
            <a:ext cx="57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図２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3774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7</Words>
  <Application>Microsoft Office PowerPoint</Application>
  <PresentationFormat>A4 210 x 297 mm</PresentationFormat>
  <Paragraphs>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Concierge</dc:creator>
  <cp:lastModifiedBy>編集係</cp:lastModifiedBy>
  <cp:revision>7</cp:revision>
  <cp:lastPrinted>2018-07-05T05:20:18Z</cp:lastPrinted>
  <dcterms:created xsi:type="dcterms:W3CDTF">2018-07-04T09:09:31Z</dcterms:created>
  <dcterms:modified xsi:type="dcterms:W3CDTF">2018-07-05T05:47:42Z</dcterms:modified>
</cp:coreProperties>
</file>